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72" r:id="rId20"/>
    <p:sldId id="305" r:id="rId21"/>
    <p:sldId id="275" r:id="rId22"/>
    <p:sldId id="276" r:id="rId23"/>
    <p:sldId id="279" r:id="rId24"/>
    <p:sldId id="281" r:id="rId25"/>
    <p:sldId id="301" r:id="rId26"/>
    <p:sldId id="306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9.png"/><Relationship Id="rId21" Type="http://schemas.openxmlformats.org/officeDocument/2006/relationships/image" Target="../media/image95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65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77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78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7.gif"/><Relationship Id="rId7" Type="http://schemas.openxmlformats.org/officeDocument/2006/relationships/image" Target="../media/image77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98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39.xml"/><Relationship Id="rId18" Type="http://schemas.openxmlformats.org/officeDocument/2006/relationships/slide" Target="slide4.xml"/><Relationship Id="rId3" Type="http://schemas.openxmlformats.org/officeDocument/2006/relationships/slide" Target="slide25.xml"/><Relationship Id="rId21" Type="http://schemas.openxmlformats.org/officeDocument/2006/relationships/slide" Target="slide15.xml"/><Relationship Id="rId7" Type="http://schemas.openxmlformats.org/officeDocument/2006/relationships/slide" Target="slide29.xml"/><Relationship Id="rId12" Type="http://schemas.openxmlformats.org/officeDocument/2006/relationships/slide" Target="slide31.xml"/><Relationship Id="rId17" Type="http://schemas.openxmlformats.org/officeDocument/2006/relationships/slide" Target="slide1.xml"/><Relationship Id="rId2" Type="http://schemas.openxmlformats.org/officeDocument/2006/relationships/slide" Target="slide24.xml"/><Relationship Id="rId16" Type="http://schemas.openxmlformats.org/officeDocument/2006/relationships/image" Target="../media/image13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19.xml"/><Relationship Id="rId10" Type="http://schemas.openxmlformats.org/officeDocument/2006/relationships/slide" Target="slide35.xml"/><Relationship Id="rId19" Type="http://schemas.openxmlformats.org/officeDocument/2006/relationships/slide" Target="slide9.xml"/><Relationship Id="rId4" Type="http://schemas.openxmlformats.org/officeDocument/2006/relationships/slide" Target="slide26.xml"/><Relationship Id="rId9" Type="http://schemas.openxmlformats.org/officeDocument/2006/relationships/slide" Target="slide34.xml"/><Relationship Id="rId14" Type="http://schemas.openxmlformats.org/officeDocument/2006/relationships/slide" Target="slide40.xml"/><Relationship Id="rId22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4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1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44.png"/><Relationship Id="rId10" Type="http://schemas.openxmlformats.org/officeDocument/2006/relationships/image" Target="../media/image75.png"/><Relationship Id="rId4" Type="http://schemas.openxmlformats.org/officeDocument/2006/relationships/image" Target="../media/image260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670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186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576457" y="2738096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5770</TotalTime>
  <Words>2018</Words>
  <Application>Microsoft Office PowerPoint</Application>
  <PresentationFormat>Widescreen</PresentationFormat>
  <Paragraphs>460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230</cp:revision>
  <dcterms:created xsi:type="dcterms:W3CDTF">2022-03-28T18:43:16Z</dcterms:created>
  <dcterms:modified xsi:type="dcterms:W3CDTF">2022-09-08T19:50:01Z</dcterms:modified>
</cp:coreProperties>
</file>